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2" r:id="rId3"/>
    <p:sldId id="263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>
        <p:scale>
          <a:sx n="66" d="100"/>
          <a:sy n="66" d="100"/>
        </p:scale>
        <p:origin x="-14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1F3DC8F-504F-4E2F-A0EA-62BDF66AF6F3}" type="datetimeFigureOut">
              <a:rPr lang="es-MX" smtClean="0"/>
              <a:pPr/>
              <a:t>28/02/2012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DBDA893-F051-4562-B896-3F1CFA2100F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476673"/>
            <a:ext cx="758967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Cbtis</a:t>
            </a:r>
            <a:r>
              <a:rPr lang="es-E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77</a:t>
            </a:r>
          </a:p>
          <a:p>
            <a:pPr algn="ctr"/>
            <a:r>
              <a:rPr lang="es-E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Yareli</a:t>
            </a:r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rivera </a:t>
            </a:r>
            <a:r>
              <a:rPr lang="es-E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lopez</a:t>
            </a:r>
            <a:endParaRPr lang="es-ES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es-ES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Informatica</a:t>
            </a:r>
            <a:endParaRPr lang="es-E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2do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3648" y="1428453"/>
            <a:ext cx="61206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latin typeface="Castellar" pitchFamily="18" charset="0"/>
                <a:ea typeface="Calibri" pitchFamily="34" charset="0"/>
                <a:cs typeface="Times New Roman" pitchFamily="18" charset="0"/>
              </a:rPr>
              <a:t>¿Qué es un supresor de pico?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srgbClr val="333333"/>
              </a:solidFill>
              <a:latin typeface="Comic Sans MS" pitchFamily="66" charset="0"/>
              <a:ea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dirty="0">
                <a:latin typeface="Algerian" pitchFamily="82" charset="0"/>
                <a:ea typeface="Calibri" pitchFamily="34" charset="0"/>
                <a:cs typeface="Arial" pitchFamily="34" charset="0"/>
              </a:rPr>
              <a:t>Realidad se les llama supresor de sobretensión transitoria (SSTV), s instalan cuando el suministro eléctrico que hace funcionar un equipo, presenta elevaciones repentinas y peligrosas de voltaje en cuestión de milisegundo(a esto se le llama sobretensión tramen </a:t>
            </a:r>
            <a:r>
              <a:rPr lang="es-MX" dirty="0" err="1">
                <a:latin typeface="Algerian" pitchFamily="82" charset="0"/>
                <a:ea typeface="Calibri" pitchFamily="34" charset="0"/>
                <a:cs typeface="Arial" pitchFamily="34" charset="0"/>
              </a:rPr>
              <a:t>sitoria</a:t>
            </a:r>
            <a:r>
              <a:rPr lang="es-MX" dirty="0">
                <a:latin typeface="Algerian" pitchFamily="82" charset="0"/>
                <a:ea typeface="Calibri" pitchFamily="34" charset="0"/>
                <a:cs typeface="Arial" pitchFamily="34" charset="0"/>
              </a:rPr>
              <a:t>) que son muy riesgosos para el funcionamientos de los equipo (afectando en mayor medida a los equipos electrónicos).</a:t>
            </a:r>
            <a:r>
              <a:rPr lang="es-MX" dirty="0">
                <a:latin typeface="Algerian" pitchFamily="82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941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3648" y="1859340"/>
            <a:ext cx="61206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latin typeface="Algerian" pitchFamily="82" charset="0"/>
              </a:rPr>
              <a:t>¿Por qué se necesitan los supresores de picos?</a:t>
            </a:r>
          </a:p>
          <a:p>
            <a:endParaRPr lang="es-MX" sz="2000" dirty="0">
              <a:latin typeface="Algerian" pitchFamily="82" charset="0"/>
            </a:endParaRPr>
          </a:p>
          <a:p>
            <a:r>
              <a:rPr lang="es-MX" sz="2000" dirty="0">
                <a:latin typeface="Algerian" pitchFamily="82" charset="0"/>
              </a:rPr>
              <a:t>La supresión de picos es importante porque incluso los pequeños picos o sobrecargas pueden destruir o afectar el rendimiento de equipo electrónico costoso, como las computadoras, los teléfonos, los faxes, los televisores, las videocaseteras, los equipos de sonido y los hornos de microondas. </a:t>
            </a:r>
          </a:p>
        </p:txBody>
      </p:sp>
    </p:spTree>
    <p:extLst>
      <p:ext uri="{BB962C8B-B14F-4D97-AF65-F5344CB8AC3E}">
        <p14:creationId xmlns:p14="http://schemas.microsoft.com/office/powerpoint/2010/main" val="379823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39552" y="332656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Comic Sans MS" pitchFamily="66" charset="0"/>
              </a:rPr>
              <a:t>¿Qué es un regulador?</a:t>
            </a:r>
          </a:p>
          <a:p>
            <a:endParaRPr lang="es-MX" dirty="0">
              <a:solidFill>
                <a:schemeClr val="tx1">
                  <a:lumMod val="95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es-MX" sz="2000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Un</a:t>
            </a:r>
            <a:r>
              <a:rPr lang="es-MX" sz="2000" dirty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 regulador de voltaje, es un equipo eléctrico que acepta una tensión eléctrica de voltaje variable a la entrada, dentro de un parámetro predeterminado y mantiene a la salida una tensión constante (regulada).</a:t>
            </a:r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611560" y="256490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itchFamily="66" charset="0"/>
              </a:rPr>
              <a:t>. </a:t>
            </a:r>
            <a:endParaRPr lang="es-MX" sz="2400" dirty="0">
              <a:solidFill>
                <a:schemeClr val="accent2">
                  <a:lumMod val="40000"/>
                  <a:lumOff val="6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99592" y="3573016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latin typeface="Comic Sans MS" pitchFamily="66" charset="0"/>
              </a:rPr>
              <a:t>Uso domestico: son </a:t>
            </a:r>
            <a:r>
              <a:rPr lang="es-MX" sz="2000" dirty="0">
                <a:latin typeface="Comic Sans MS" pitchFamily="66" charset="0"/>
              </a:rPr>
              <a:t>utilizados en su mayoría para proteger equipo de cómputo, video, o electrodomésticos.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75656" y="332656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atin typeface="Castellar" pitchFamily="18" charset="0"/>
              </a:rPr>
              <a:t>Beneficios de contar con un regulador</a:t>
            </a:r>
            <a:endParaRPr lang="es-MX" sz="2400" b="1" dirty="0">
              <a:latin typeface="Castellar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1289666"/>
            <a:ext cx="73448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s-MX" sz="16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MX" sz="2000" b="0" i="0" u="none" strike="noStrike" cap="none" normalizeH="0" baseline="0" dirty="0" smtClean="0">
                <a:ln>
                  <a:noFill/>
                </a:ln>
                <a:effectLst/>
                <a:latin typeface="Algerian" pitchFamily="82" charset="0"/>
                <a:ea typeface="Calibri" pitchFamily="34" charset="0"/>
                <a:cs typeface="Arial" pitchFamily="34" charset="0"/>
              </a:rPr>
              <a:t>Funcionamiento permanente y seguro de todos sus equipos, las variaciones de voltaje de la red eléctrica no afectarán el funcionamiento, la calidad de sus procesos y tiempo de fabricación.</a:t>
            </a:r>
            <a:endParaRPr kumimoji="0" lang="es-MX" sz="2000" b="0" i="0" u="none" strike="noStrike" cap="none" normalizeH="0" baseline="0" dirty="0" smtClean="0">
              <a:ln>
                <a:noFill/>
              </a:ln>
              <a:effectLst/>
              <a:latin typeface="Algerian" pitchFamily="82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59632" y="3110771"/>
            <a:ext cx="676875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s-MX" sz="2000" b="0" i="0" u="none" strike="noStrike" cap="none" normalizeH="0" baseline="0" dirty="0" smtClean="0">
                <a:ln>
                  <a:noFill/>
                </a:ln>
                <a:effectLst/>
                <a:latin typeface="Algerian" pitchFamily="82" charset="0"/>
                <a:ea typeface="Calibri" pitchFamily="34" charset="0"/>
                <a:cs typeface="Arial" pitchFamily="34" charset="0"/>
              </a:rPr>
              <a:t>Eliminar los recursos económicos gastados innecesariamente, aprovechando todo el potencial instalado: recursos técnicos, humanos, materiales, y de tiempo.</a:t>
            </a:r>
            <a:endParaRPr kumimoji="0" lang="es-MX" sz="2000" b="0" i="0" u="none" strike="noStrike" cap="none" normalizeH="0" baseline="0" dirty="0" smtClean="0">
              <a:ln>
                <a:noFill/>
              </a:ln>
              <a:effectLst/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43608" y="1375321"/>
            <a:ext cx="7020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MODELOS CON REGULADOR INTEGRADO: Estos modelos ofrecen regulación automática de voltaje y protección contra picos para asegurar la entrada correcta de energía a su equipo. Incluyen protector para línea telefónica.</a:t>
            </a: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7544" y="3613665"/>
            <a:ext cx="7272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s-MX" sz="16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MODELOS CON PROTECCIÓN PARA INTERNET: El protector telefónico protege la computadora de peligrosos picos de voltaje en la línea de teléfono.</a:t>
            </a:r>
            <a:endParaRPr kumimoji="0" lang="es-MX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109</TotalTime>
  <Words>283</Words>
  <Application>Microsoft Office PowerPoint</Application>
  <PresentationFormat>Presentación en pantalla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</dc:creator>
  <cp:lastModifiedBy>Esbany</cp:lastModifiedBy>
  <cp:revision>12</cp:revision>
  <dcterms:created xsi:type="dcterms:W3CDTF">2012-02-28T14:15:32Z</dcterms:created>
  <dcterms:modified xsi:type="dcterms:W3CDTF">2012-02-28T20:11:01Z</dcterms:modified>
</cp:coreProperties>
</file>